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99" r:id="rId2"/>
    <p:sldId id="300" r:id="rId3"/>
    <p:sldId id="295" r:id="rId4"/>
    <p:sldId id="296" r:id="rId5"/>
    <p:sldId id="274" r:id="rId6"/>
    <p:sldId id="288" r:id="rId7"/>
    <p:sldId id="293" r:id="rId8"/>
    <p:sldId id="294" r:id="rId9"/>
    <p:sldId id="291" r:id="rId10"/>
    <p:sldId id="292" r:id="rId11"/>
    <p:sldId id="289" r:id="rId12"/>
    <p:sldId id="290" r:id="rId13"/>
    <p:sldId id="297" r:id="rId14"/>
    <p:sldId id="298" r:id="rId15"/>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3/18/2020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It Goes to 11</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Straddling any fault line, one foot inside the shooting area other foot outside the shooting area not touching any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16674555-14CA-473F-B4B9-E81031102304}"/>
              </a:ext>
            </a:extLst>
          </p:cNvPr>
          <p:cNvPicPr>
            <a:picLocks noChangeAspect="1"/>
          </p:cNvPicPr>
          <p:nvPr/>
        </p:nvPicPr>
        <p:blipFill>
          <a:blip r:embed="rId5"/>
          <a:stretch>
            <a:fillRect/>
          </a:stretch>
        </p:blipFill>
        <p:spPr>
          <a:xfrm>
            <a:off x="171263" y="3322040"/>
            <a:ext cx="7034988" cy="570451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Angled</a:t>
            </a:r>
          </a:p>
          <a:p>
            <a:pPr algn="ctr"/>
            <a:r>
              <a:rPr lang="en-US" b="1" dirty="0"/>
              <a:t>Written Stage Briefing</a:t>
            </a:r>
          </a:p>
          <a:p>
            <a:r>
              <a:rPr lang="en-US" dirty="0"/>
              <a:t>Angled is a 29 round, 145 point, Comstock field course. There are fourteen USPSA targets and one Colt popper. The best two hits on paper will score and steel must fall to score. The start signal is audible.</a:t>
            </a:r>
          </a:p>
          <a:p>
            <a:endParaRPr lang="en-US" dirty="0"/>
          </a:p>
          <a:p>
            <a:r>
              <a:rPr lang="en-US" dirty="0"/>
              <a:t>Handgun start position is inside the shooting area, heels against rear fault line, wrists below belt. Handgun is unloaded and holstered.</a:t>
            </a:r>
          </a:p>
          <a:p>
            <a:endParaRPr lang="en-US" dirty="0"/>
          </a:p>
          <a:p>
            <a:r>
              <a:rPr lang="en-US" dirty="0"/>
              <a:t>PCC start position is inside the shooting area, heels against rear fault line. Unloaded carbine is held with both hands, 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17850837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Scoot and Shoot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Drop turner is a disappearing target</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Picture 4">
            <a:extLst>
              <a:ext uri="{FF2B5EF4-FFF2-40B4-BE49-F238E27FC236}">
                <a16:creationId xmlns:a16="http://schemas.microsoft.com/office/drawing/2014/main" id="{3BBBD02F-73B7-45B6-AA76-7899642720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0474" y="3456264"/>
            <a:ext cx="7025121" cy="31878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Scoot and Shoot</a:t>
            </a:r>
          </a:p>
          <a:p>
            <a:pPr algn="ctr"/>
            <a:r>
              <a:rPr lang="en-US" b="1" dirty="0"/>
              <a:t>Written Stage Briefing</a:t>
            </a:r>
          </a:p>
          <a:p>
            <a:r>
              <a:rPr lang="en-US" dirty="0"/>
              <a:t>Scoot and Shoot is a 31 round, 155 point, Comstock field course. There are fourteen USPSA targets and three Colt poppers. The best two hits on target will score, and steel must fall to score. The start signal is audible.</a:t>
            </a:r>
          </a:p>
          <a:p>
            <a:endParaRPr lang="en-US" dirty="0"/>
          </a:p>
          <a:p>
            <a:r>
              <a:rPr lang="en-US" dirty="0"/>
              <a:t>The drop turner is activated by the leftmost popper. It is a disappearing target. Please check the activator prior to walkthrough and set it the same way every time.</a:t>
            </a:r>
          </a:p>
          <a:p>
            <a:endParaRPr lang="en-US" dirty="0"/>
          </a:p>
          <a:p>
            <a:r>
              <a:rPr lang="en-US" dirty="0"/>
              <a:t>Handgun start position is both feet on X’s, wrists below belt. Handgun is loaded and holstered.</a:t>
            </a:r>
          </a:p>
          <a:p>
            <a:endParaRPr lang="en-US" dirty="0"/>
          </a:p>
          <a:p>
            <a:r>
              <a:rPr lang="en-US" dirty="0"/>
              <a:t>PCC start position is both feet on X’s.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6350217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319634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Spoiled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the port, palms touching the inside edges of the port. PCC muzzle touching inside edge.</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muzzle resting on inside edge.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3ED21728-1B94-4FCD-8800-44DB0E934B42}"/>
              </a:ext>
            </a:extLst>
          </p:cNvPr>
          <p:cNvPicPr>
            <a:picLocks noChangeAspect="1"/>
          </p:cNvPicPr>
          <p:nvPr/>
        </p:nvPicPr>
        <p:blipFill>
          <a:blip r:embed="rId5"/>
          <a:stretch>
            <a:fillRect/>
          </a:stretch>
        </p:blipFill>
        <p:spPr>
          <a:xfrm>
            <a:off x="180474" y="3791543"/>
            <a:ext cx="7025777" cy="353972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Spoiled</a:t>
            </a:r>
          </a:p>
          <a:p>
            <a:pPr algn="ctr"/>
            <a:r>
              <a:rPr lang="en-US" b="1" dirty="0"/>
              <a:t>Written Stage Briefing</a:t>
            </a:r>
          </a:p>
          <a:p>
            <a:r>
              <a:rPr lang="en-US" dirty="0"/>
              <a:t>Spoiled is a 32 round, 160 point, Comstock field course. There are fourteen USPSA targets and four Colt poppers. The best two hits on paper will score, and steel must fall to score. The start signal is audible.</a:t>
            </a:r>
          </a:p>
          <a:p>
            <a:endParaRPr lang="en-US" dirty="0"/>
          </a:p>
          <a:p>
            <a:r>
              <a:rPr lang="en-US" dirty="0"/>
              <a:t>Handgun start position is near the port with palms of both hands touching the inside edge of the port. Handgun is loaded and holstered.</a:t>
            </a:r>
          </a:p>
          <a:p>
            <a:endParaRPr lang="en-US" dirty="0"/>
          </a:p>
          <a:p>
            <a:r>
              <a:rPr lang="en-US" dirty="0"/>
              <a:t>PCC start position is near the port with muzzle touching inside edge of port.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5786872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6186309"/>
          </a:xfrm>
          <a:prstGeom prst="rect">
            <a:avLst/>
          </a:prstGeom>
          <a:noFill/>
        </p:spPr>
        <p:txBody>
          <a:bodyPr wrap="square" rtlCol="0">
            <a:spAutoFit/>
          </a:bodyPr>
          <a:lstStyle/>
          <a:p>
            <a:pPr algn="ctr"/>
            <a:r>
              <a:rPr lang="en-US" b="1" dirty="0"/>
              <a:t>It Goes to 11</a:t>
            </a:r>
          </a:p>
          <a:p>
            <a:pPr algn="ctr"/>
            <a:r>
              <a:rPr lang="en-US" b="1" dirty="0"/>
              <a:t>Written Stage Briefing</a:t>
            </a:r>
          </a:p>
          <a:p>
            <a:r>
              <a:rPr lang="en-US" dirty="0"/>
              <a:t>It Goes to 11 is an 11 round, 55 point, Comstock short course. There are four USPSA targets and three mini poppers. The best two hits on paper will score, and steel must fall to score. The start signal is audible.</a:t>
            </a:r>
          </a:p>
          <a:p>
            <a:endParaRPr lang="en-US" dirty="0"/>
          </a:p>
          <a:p>
            <a:r>
              <a:rPr lang="en-US" dirty="0"/>
              <a:t>The rightmost popper activates the max trap. The max trap must be activated before being engaged. Please check the activator prior to walk through and set it the same way every time for each shooter.</a:t>
            </a:r>
          </a:p>
          <a:p>
            <a:endParaRPr lang="en-US" dirty="0"/>
          </a:p>
          <a:p>
            <a:r>
              <a:rPr lang="en-US" dirty="0"/>
              <a:t>Handgun start position is straddling any fault line, one foot inside and the other foot completely outside not touching any fault line. Wrists below belt. Handgun is loaded and holstered.</a:t>
            </a:r>
          </a:p>
          <a:p>
            <a:endParaRPr lang="en-US" dirty="0"/>
          </a:p>
          <a:p>
            <a:r>
              <a:rPr lang="en-US" dirty="0"/>
              <a:t>PCC start position is straddling any fault line, one foot inside and the other foot completely outside not touching any fault line. Loaded carbine is held with both hands, safety on, 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42531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Ssssssssss</a:t>
                      </a:r>
                      <a:endPar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Anywhere outside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AE080474-00B9-439C-9949-1066C633767C}"/>
              </a:ext>
            </a:extLst>
          </p:cNvPr>
          <p:cNvPicPr>
            <a:picLocks noChangeAspect="1"/>
          </p:cNvPicPr>
          <p:nvPr/>
        </p:nvPicPr>
        <p:blipFill>
          <a:blip r:embed="rId5"/>
          <a:stretch>
            <a:fillRect/>
          </a:stretch>
        </p:blipFill>
        <p:spPr>
          <a:xfrm>
            <a:off x="180474" y="3473042"/>
            <a:ext cx="7029731" cy="491854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err="1">
                <a:latin typeface="Arial" charset="0"/>
                <a:ea typeface="ＭＳ Ｐゴシック" pitchFamily="-112" charset="-128"/>
                <a:cs typeface="Times New Roman" pitchFamily="-112" charset="0"/>
              </a:rPr>
              <a:t>Ssssssssss</a:t>
            </a:r>
            <a:endParaRPr lang="en-US" b="1" dirty="0"/>
          </a:p>
          <a:p>
            <a:pPr algn="ctr"/>
            <a:r>
              <a:rPr lang="en-US" b="1" dirty="0"/>
              <a:t>Written Stage Briefing</a:t>
            </a:r>
          </a:p>
          <a:p>
            <a:r>
              <a:rPr lang="en-US" dirty="0" err="1"/>
              <a:t>Ssssssssss</a:t>
            </a:r>
            <a:r>
              <a:rPr lang="en-US" dirty="0"/>
              <a:t> is a 20 round, 100 point, Comstock medium course. There are ten USPSA targets. The best two hits on paper will score. The start signal is audible.</a:t>
            </a:r>
          </a:p>
          <a:p>
            <a:endParaRPr lang="en-US" i="1" dirty="0"/>
          </a:p>
          <a:p>
            <a:r>
              <a:rPr lang="en-US" dirty="0"/>
              <a:t>Handgun start position is anywhere outside the shooting area, wrists below belt. Handgun is loaded and holstered.</a:t>
            </a:r>
          </a:p>
          <a:p>
            <a:endParaRPr lang="en-US" dirty="0"/>
          </a:p>
          <a:p>
            <a:r>
              <a:rPr lang="en-US" dirty="0"/>
              <a:t>PCC start position is anywhere outside the shooting area, muzzle pointed at orange cone. Loaded carbine is held with both hands, safety on, shouldered.</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939984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Spiky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B</a:t>
                      </a:r>
                      <a:r>
                        <a:rPr lang="en-US" sz="1100" b="1" i="0" u="none" strike="noStrike" kern="1200" cap="none" spc="0" baseline="0" dirty="0">
                          <a:solidFill>
                            <a:srgbClr val="000000"/>
                          </a:solidFill>
                          <a:uFillTx/>
                          <a:latin typeface="Arial" pitchFamily="34"/>
                          <a:ea typeface="Arial" pitchFamily="34"/>
                          <a:cs typeface="Arial" pitchFamily="34"/>
                        </a:rPr>
                        <a:t>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Swinger must be activated before being engaged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5B9203BA-90E4-4F7F-9B58-6E16BD3E3666}"/>
              </a:ext>
            </a:extLst>
          </p:cNvPr>
          <p:cNvPicPr>
            <a:picLocks noChangeAspect="1"/>
          </p:cNvPicPr>
          <p:nvPr/>
        </p:nvPicPr>
        <p:blipFill>
          <a:blip r:embed="rId5"/>
          <a:stretch>
            <a:fillRect/>
          </a:stretch>
        </p:blipFill>
        <p:spPr>
          <a:xfrm>
            <a:off x="180474" y="3565233"/>
            <a:ext cx="7025777" cy="300661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Spiky</a:t>
            </a:r>
          </a:p>
          <a:p>
            <a:pPr algn="ctr"/>
            <a:r>
              <a:rPr lang="en-US" b="1" dirty="0"/>
              <a:t>Written Stage Briefing</a:t>
            </a:r>
          </a:p>
          <a:p>
            <a:r>
              <a:rPr lang="en-US" dirty="0"/>
              <a:t>Spiky is a 28 round, 140 point, Comstock field course. There are thirteen USPSA targets and two mini poppers. The best two hits on paper will score, and steel must fall to score. The start signal is audible.</a:t>
            </a:r>
          </a:p>
          <a:p>
            <a:endParaRPr lang="en-US" dirty="0"/>
          </a:p>
          <a:p>
            <a:r>
              <a:rPr lang="en-US" dirty="0"/>
              <a:t>The left mini popper will activate the swinger. Please check the activator prior to walkthrough and set it up the same way every time. The swinger must be activated before being engaged.</a:t>
            </a:r>
          </a:p>
          <a:p>
            <a:endParaRPr lang="en-US" dirty="0"/>
          </a:p>
          <a:p>
            <a:r>
              <a:rPr lang="en-US" dirty="0"/>
              <a:t>Handgun start position is both feet on X’s, wrists below belt. Handgun is loaded and holstered.</a:t>
            </a:r>
          </a:p>
          <a:p>
            <a:endParaRPr lang="en-US" dirty="0"/>
          </a:p>
          <a:p>
            <a:r>
              <a:rPr lang="en-US" dirty="0"/>
              <a:t>PCC start position is both feet on X’s, muzzle pointed at orange cone. Loaded carbine is held with both hands, safety on, shouldered.</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304546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Shooty</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McShoot</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Face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B</a:t>
                      </a:r>
                      <a:r>
                        <a:rPr lang="en-US" sz="1100" b="1" i="0" u="none" strike="noStrike" kern="1200" cap="none" spc="0" baseline="0" dirty="0">
                          <a:solidFill>
                            <a:srgbClr val="000000"/>
                          </a:solidFill>
                          <a:uFillTx/>
                          <a:latin typeface="Arial" pitchFamily="34"/>
                          <a:ea typeface="Arial" pitchFamily="34"/>
                          <a:cs typeface="Arial" pitchFamily="34"/>
                        </a:rPr>
                        <a:t>oth feet on either set of X’s,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B5D63154-19E4-432F-B336-7A270799F4A6}"/>
              </a:ext>
            </a:extLst>
          </p:cNvPr>
          <p:cNvPicPr>
            <a:picLocks noChangeAspect="1"/>
          </p:cNvPicPr>
          <p:nvPr/>
        </p:nvPicPr>
        <p:blipFill>
          <a:blip r:embed="rId5"/>
          <a:stretch>
            <a:fillRect/>
          </a:stretch>
        </p:blipFill>
        <p:spPr>
          <a:xfrm>
            <a:off x="180474" y="3577622"/>
            <a:ext cx="7025777" cy="400344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err="1"/>
              <a:t>Shooty</a:t>
            </a:r>
            <a:r>
              <a:rPr lang="en-US" b="1" dirty="0"/>
              <a:t> </a:t>
            </a:r>
            <a:r>
              <a:rPr lang="en-US" b="1" dirty="0" err="1"/>
              <a:t>McShoot</a:t>
            </a:r>
            <a:r>
              <a:rPr lang="en-US" b="1" dirty="0"/>
              <a:t> Face</a:t>
            </a:r>
          </a:p>
          <a:p>
            <a:pPr algn="ctr"/>
            <a:r>
              <a:rPr lang="en-US" b="1" dirty="0"/>
              <a:t>Written Stage Briefing</a:t>
            </a:r>
          </a:p>
          <a:p>
            <a:r>
              <a:rPr lang="en-US" dirty="0" err="1"/>
              <a:t>Shooty</a:t>
            </a:r>
            <a:r>
              <a:rPr lang="en-US" dirty="0"/>
              <a:t> </a:t>
            </a:r>
            <a:r>
              <a:rPr lang="en-US" dirty="0" err="1"/>
              <a:t>McShoot</a:t>
            </a:r>
            <a:r>
              <a:rPr lang="en-US" dirty="0"/>
              <a:t> Face is a 28 round, 140 point, Comstock field course. There are fourteen USPSA targets and one mini popper. The best two hits on paper will score, and steel must fall to score. The start signal is audible.</a:t>
            </a:r>
          </a:p>
          <a:p>
            <a:endParaRPr lang="en-US" dirty="0"/>
          </a:p>
          <a:p>
            <a:r>
              <a:rPr lang="en-US" dirty="0"/>
              <a:t>Handgun start position is both feet on either set of X’s, wrists above shoulders. Handgun is loaded and holstered.</a:t>
            </a:r>
          </a:p>
          <a:p>
            <a:endParaRPr lang="en-US" dirty="0"/>
          </a:p>
          <a:p>
            <a:r>
              <a:rPr lang="en-US" dirty="0"/>
              <a:t>PCC start position is both feet on either set of X’s, muzzle pointed at either orange cone. Loaded carbine is held with both hands, safety on, shouldered.</a:t>
            </a:r>
          </a:p>
          <a:p>
            <a:endParaRPr lang="en-US" dirty="0"/>
          </a:p>
          <a:p>
            <a:r>
              <a:rPr lang="en-US" dirty="0"/>
              <a:t>On start signal, engage targets from within the shooting area.</a:t>
            </a:r>
          </a:p>
        </p:txBody>
      </p:sp>
    </p:spTree>
    <p:extLst>
      <p:ext uri="{BB962C8B-B14F-4D97-AF65-F5344CB8AC3E}">
        <p14:creationId xmlns:p14="http://schemas.microsoft.com/office/powerpoint/2010/main" val="9635830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Angled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Inside shooting area, heels against rear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unloaded and holstered. PCC unloaded, held with both hands, stock on belt.</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A6F495B3-7082-46DF-A60C-7B879244E2A3}"/>
              </a:ext>
            </a:extLst>
          </p:cNvPr>
          <p:cNvPicPr>
            <a:picLocks noChangeAspect="1"/>
          </p:cNvPicPr>
          <p:nvPr/>
        </p:nvPicPr>
        <p:blipFill>
          <a:blip r:embed="rId5"/>
          <a:stretch>
            <a:fillRect/>
          </a:stretch>
        </p:blipFill>
        <p:spPr>
          <a:xfrm>
            <a:off x="180474" y="3389152"/>
            <a:ext cx="7030964" cy="4200730"/>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3252</TotalTime>
  <Words>1479</Words>
  <Application>Microsoft Office PowerPoint</Application>
  <PresentationFormat>Custom</PresentationFormat>
  <Paragraphs>153</Paragraphs>
  <Slides>14</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218</cp:revision>
  <cp:lastPrinted>2016-01-15T21:54:08Z</cp:lastPrinted>
  <dcterms:created xsi:type="dcterms:W3CDTF">2002-08-21T12:11:08Z</dcterms:created>
  <dcterms:modified xsi:type="dcterms:W3CDTF">2020-03-18T19:57:56Z</dcterms:modified>
  <cp:category>Shooting</cp:category>
</cp:coreProperties>
</file>

<file path=docProps/thumbnail.jpeg>
</file>